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exandria"/>
      <p:regular r:id="rId15"/>
    </p:embeddedFont>
    <p:embeddedFont>
      <p:font typeface="Alexandria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Las Aventuras De Tralalero Tralala: Un Aprendizaje Divertido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Este juego está diseñado para niños con dificultades en matemáticas. Aborda desafíos comunes, como el déficit de atención. Transforma el aprendizaje en una experiencia interactiva y significativa.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2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Estimulación Multisensorial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15229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Visual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7807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Gráficos, colores y animaciones atractivas mantienen al niño involucrado.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15229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Auditiva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67807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Sonidos de acciones refuerzan resultados y procesamiento de información.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62582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Motora/Kinestésica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5160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Movimiento activo del personaje canaliza energía y mantiene el cuerpo involucrado.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Aprendizaje Contextualizado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Números Tangibles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Operaciones matemáticas concretas. Recolecta objetos para representar cantidades.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341501"/>
            <a:ext cx="3856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Significado de Operaciones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8319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niño ve el resultado de sumas o restas de forma práctica. Refuerza el concepto de cantidad.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804"/>
            <a:ext cx="69239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Manejo de la Distracción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127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53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Estímulos Controlados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Elementos introducidos progresivamente. Evita la saturación inicial.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9127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70653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Objetivos Claros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19695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Operación y objetos visibles. Recordatorio constante del objetivo principal.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9127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70653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Gamificación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196953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Enemigos y obstáculos añaden acción. Mantiene la atención y el compromiso.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200" y="1579126"/>
            <a:ext cx="4957882" cy="50727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9735" y="581144"/>
            <a:ext cx="646938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Control de la Frustración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977503" y="1558528"/>
            <a:ext cx="22860" cy="6091476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6" name="Shape 2"/>
          <p:cNvSpPr/>
          <p:nvPr/>
        </p:nvSpPr>
        <p:spPr>
          <a:xfrm>
            <a:off x="1192411" y="1784866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7" name="Shape 3"/>
          <p:cNvSpPr/>
          <p:nvPr/>
        </p:nvSpPr>
        <p:spPr>
          <a:xfrm>
            <a:off x="739735" y="1558528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31" y="1598176"/>
            <a:ext cx="316944" cy="3962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34302" y="163115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Sistema de Vidas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2034302" y="2088118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 el impacto de errores. No se pierde todo inmediatamente.</a:t>
            </a:r>
            <a:endParaRPr lang="en-US" sz="1650" dirty="0"/>
          </a:p>
        </p:txBody>
      </p:sp>
      <p:sp>
        <p:nvSpPr>
          <p:cNvPr id="11" name="Shape 6"/>
          <p:cNvSpPr/>
          <p:nvPr/>
        </p:nvSpPr>
        <p:spPr>
          <a:xfrm>
            <a:off x="1192411" y="3413403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12" name="Shape 7"/>
          <p:cNvSpPr/>
          <p:nvPr/>
        </p:nvSpPr>
        <p:spPr>
          <a:xfrm>
            <a:off x="739735" y="318706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31" y="3226713"/>
            <a:ext cx="316944" cy="396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34302" y="3259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Checkpoints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2034302" y="3716655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reiniciar desde un progreso significativo. Mantiene la motivación.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1192411" y="5041940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17" name="Shape 11"/>
          <p:cNvSpPr/>
          <p:nvPr/>
        </p:nvSpPr>
        <p:spPr>
          <a:xfrm>
            <a:off x="739735" y="4815602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31" y="4855250"/>
            <a:ext cx="316944" cy="39624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034302" y="4888230"/>
            <a:ext cx="2797969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Dificultad Adaptativa</a:t>
            </a:r>
            <a:endParaRPr lang="en-US" sz="2050" dirty="0"/>
          </a:p>
        </p:txBody>
      </p:sp>
      <p:sp>
        <p:nvSpPr>
          <p:cNvPr id="20" name="Text 13"/>
          <p:cNvSpPr/>
          <p:nvPr/>
        </p:nvSpPr>
        <p:spPr>
          <a:xfrm>
            <a:off x="2034302" y="5345192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Operaciones y elementos aumentan gradualmente. Evita abrumar o aburrir.</a:t>
            </a:r>
            <a:endParaRPr lang="en-US" sz="1650" dirty="0"/>
          </a:p>
        </p:txBody>
      </p:sp>
      <p:sp>
        <p:nvSpPr>
          <p:cNvPr id="21" name="Shape 14"/>
          <p:cNvSpPr/>
          <p:nvPr/>
        </p:nvSpPr>
        <p:spPr>
          <a:xfrm>
            <a:off x="1192411" y="6670477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B8C3DF"/>
          </a:solidFill>
          <a:ln/>
        </p:spPr>
      </p:sp>
      <p:sp>
        <p:nvSpPr>
          <p:cNvPr id="22" name="Shape 15"/>
          <p:cNvSpPr/>
          <p:nvPr/>
        </p:nvSpPr>
        <p:spPr>
          <a:xfrm>
            <a:off x="739735" y="6444139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31" y="6483787"/>
            <a:ext cx="316944" cy="39624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2034302" y="651676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Refuerzo Positivo</a:t>
            </a:r>
            <a:endParaRPr lang="en-US" sz="2050" dirty="0"/>
          </a:p>
        </p:txBody>
      </p:sp>
      <p:sp>
        <p:nvSpPr>
          <p:cNvPr id="25" name="Text 17"/>
          <p:cNvSpPr/>
          <p:nvPr/>
        </p:nvSpPr>
        <p:spPr>
          <a:xfrm>
            <a:off x="2034302" y="6973729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Mensajes de "¡Correcto!" y sonidos de acierto. Importante para la autoestima.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4460"/>
            <a:ext cx="61845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Enfoques Alternativos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670215"/>
            <a:ext cx="31572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Métodos Tradicionales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1606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menudo ineficaces para niños con TDAH.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0428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Videojuegos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Entorno dinámico e inmersivo. Captura el interés.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16516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391983"/>
            <a:ext cx="3065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Aprendizaje Divertido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88240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Integración de matemáticas en el juego. Involucra activamente.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9173528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Desarrollo de Habilidades Cognitivas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79" y="2344936"/>
            <a:ext cx="283488" cy="354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795" y="1950601"/>
            <a:ext cx="269831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Flexibilidad Cognitiva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5029795" y="2386608"/>
            <a:ext cx="574083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Cambio de tipos de operación. Fomenta nuevas estrategias.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740878"/>
            </a:avLst>
          </a:prstGeom>
          <a:solidFill>
            <a:srgbClr val="B8C3DF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79" y="3687008"/>
            <a:ext cx="283488" cy="35433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47755" y="3484959"/>
            <a:ext cx="314063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Planificación y Estrategia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5847755" y="3920966"/>
            <a:ext cx="512945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Decidir rutas y evitar obstáculos. Toma de decisiones.</a:t>
            </a:r>
            <a:endParaRPr lang="en-US" sz="1550" dirty="0"/>
          </a:p>
        </p:txBody>
      </p:sp>
      <p:sp>
        <p:nvSpPr>
          <p:cNvPr id="12" name="Shape 6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740878"/>
            </a:avLst>
          </a:prstGeom>
          <a:solidFill>
            <a:srgbClr val="B8C3DF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579" y="5221367"/>
            <a:ext cx="283488" cy="35433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65714" y="501931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Memoria de Trabajo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6665714" y="5455325"/>
            <a:ext cx="496014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Recordar operación y cantidad. Ejercita la memoria.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740878"/>
            </a:avLst>
          </a:prstGeom>
          <a:solidFill>
            <a:srgbClr val="B8C3DF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579" y="6755725"/>
            <a:ext cx="283488" cy="35433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3554" y="639246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Atención Sostenida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Mantener atención en múltiples elementos. Entrena la concentración.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773"/>
            <a:ext cx="6319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Beneficios Adicionales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47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474714"/>
            <a:ext cx="3351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Reducción de Ansiedad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Entorno de juego menos intimidante. Fomenta la experimentación.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17752"/>
            <a:ext cx="4401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Accesibilidad y Personalización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Software adaptable a necesidades futuras. Ajusta dificultad y problemas.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6078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360789"/>
            <a:ext cx="3252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Herramienta Educativa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Transforma el aprendizaje de matemáticas. Interactivo y divertido.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2025-06-02T23:17:45Z</dcterms:created>
  <dcterms:modified xsi:type="dcterms:W3CDTF">2025-06-02T23:17:45Z</dcterms:modified>
</cp:coreProperties>
</file>